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E5E5E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7" name="Shape 16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Уровень текста 1…"/>
          <p:cNvSpPr txBox="1"/>
          <p:nvPr>
            <p:ph type="body" sz="quarter" idx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699" tIns="45699" rIns="45699" bIns="45699" anchor="t"/>
          <a:lstStyle>
            <a:lvl1pPr marL="228600" indent="0">
              <a:spcBef>
                <a:spcPts val="0"/>
              </a:spcBef>
              <a:buClrTx/>
              <a:buSzTx/>
              <a:buFontTx/>
              <a:buNone/>
              <a:defRPr b="1" sz="3600"/>
            </a:lvl1pPr>
            <a:lvl2pPr marL="822102" indent="-276891">
              <a:spcBef>
                <a:spcPts val="0"/>
              </a:spcBef>
              <a:buClrTx/>
              <a:buSzPts val="3600"/>
              <a:buFontTx/>
              <a:defRPr b="1" sz="3600"/>
            </a:lvl2pPr>
            <a:lvl3pPr marL="1279302" indent="-276891">
              <a:spcBef>
                <a:spcPts val="0"/>
              </a:spcBef>
              <a:buClrTx/>
              <a:buSzPts val="3600"/>
              <a:buFontTx/>
              <a:defRPr b="1" sz="3600"/>
            </a:lvl3pPr>
            <a:lvl4pPr marL="1736502" indent="-276891">
              <a:spcBef>
                <a:spcPts val="0"/>
              </a:spcBef>
              <a:buClrTx/>
              <a:buSzPts val="3600"/>
              <a:buFontTx/>
              <a:defRPr b="1" sz="3600"/>
            </a:lvl4pPr>
            <a:lvl5pPr marL="2193702" indent="-276891">
              <a:spcBef>
                <a:spcPts val="0"/>
              </a:spcBef>
              <a:buClrTx/>
              <a:buSzPts val="3600"/>
              <a:buFontTx/>
              <a:defRPr b="1" sz="36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" name="Текст заголовка"/>
          <p:cNvSpPr txBox="1"/>
          <p:nvPr>
            <p:ph type="title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 algn="l">
              <a:lnSpc>
                <a:spcPct val="80000"/>
              </a:lnSpc>
              <a:defRPr b="1" sz="116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3" name="Google Shape;12;p2"/>
          <p:cNvSpPr txBox="1"/>
          <p:nvPr>
            <p:ph type="body" sz="quarter" idx="2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anchor="t"/>
          <a:lstStyle/>
          <a:p>
            <a:pPr marL="228600" indent="0">
              <a:spcBef>
                <a:spcPts val="0"/>
              </a:spcBef>
              <a:buClrTx/>
              <a:buSzTx/>
              <a:buFontTx/>
              <a:buNone/>
              <a:defRPr b="1" sz="5500"/>
            </a:pP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Текст заголовка"/>
          <p:cNvSpPr txBox="1"/>
          <p:nvPr>
            <p:ph type="title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80000"/>
              </a:lnSpc>
              <a:defRPr b="1" sz="85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98" name="Уровень текста 1…"/>
          <p:cNvSpPr txBox="1"/>
          <p:nvPr>
            <p:ph type="body" sz="quarter" idx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699" tIns="45699" rIns="45699" bIns="45699" anchor="t"/>
          <a:lstStyle>
            <a:lvl1pPr marL="228600" indent="0">
              <a:spcBef>
                <a:spcPts val="0"/>
              </a:spcBef>
              <a:buClrTx/>
              <a:buSzTx/>
              <a:buFontTx/>
              <a:buNone/>
              <a:defRPr b="1" sz="5500"/>
            </a:lvl1pPr>
            <a:lvl2pPr marL="968240" indent="-423029">
              <a:spcBef>
                <a:spcPts val="0"/>
              </a:spcBef>
              <a:buClrTx/>
              <a:buSzPts val="5500"/>
              <a:buFontTx/>
              <a:defRPr b="1" sz="5500"/>
            </a:lvl2pPr>
            <a:lvl3pPr marL="1425440" indent="-423029">
              <a:spcBef>
                <a:spcPts val="0"/>
              </a:spcBef>
              <a:buClrTx/>
              <a:buSzPts val="5500"/>
              <a:buFontTx/>
              <a:defRPr b="1" sz="5500"/>
            </a:lvl3pPr>
            <a:lvl4pPr marL="1882640" indent="-423029">
              <a:spcBef>
                <a:spcPts val="0"/>
              </a:spcBef>
              <a:buClrTx/>
              <a:buSzPts val="5500"/>
              <a:buFontTx/>
              <a:defRPr b="1" sz="5500"/>
            </a:lvl4pPr>
            <a:lvl5pPr marL="2339840" indent="-423029">
              <a:spcBef>
                <a:spcPts val="0"/>
              </a:spcBef>
              <a:buClrTx/>
              <a:buSzPts val="5500"/>
              <a:buFontTx/>
              <a:defRPr b="1" sz="55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Текст заголовка"/>
          <p:cNvSpPr txBox="1"/>
          <p:nvPr>
            <p:ph type="title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80000"/>
              </a:lnSpc>
              <a:defRPr b="1" sz="85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07" name="Уровень текста 1…"/>
          <p:cNvSpPr txBox="1"/>
          <p:nvPr>
            <p:ph type="body" sz="quarter" idx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699" tIns="45699" rIns="45699" bIns="45699" anchor="t"/>
          <a:lstStyle>
            <a:lvl1pPr marL="228600" indent="0">
              <a:spcBef>
                <a:spcPts val="0"/>
              </a:spcBef>
              <a:buClrTx/>
              <a:buSzTx/>
              <a:buFontTx/>
              <a:buNone/>
              <a:defRPr b="1" sz="5500"/>
            </a:lvl1pPr>
            <a:lvl2pPr marL="968240" indent="-423029">
              <a:spcBef>
                <a:spcPts val="0"/>
              </a:spcBef>
              <a:buClrTx/>
              <a:buSzPts val="5500"/>
              <a:buFontTx/>
              <a:defRPr b="1" sz="5500"/>
            </a:lvl2pPr>
            <a:lvl3pPr marL="1425440" indent="-423029">
              <a:spcBef>
                <a:spcPts val="0"/>
              </a:spcBef>
              <a:buClrTx/>
              <a:buSzPts val="5500"/>
              <a:buFontTx/>
              <a:defRPr b="1" sz="5500"/>
            </a:lvl3pPr>
            <a:lvl4pPr marL="1882640" indent="-423029">
              <a:spcBef>
                <a:spcPts val="0"/>
              </a:spcBef>
              <a:buClrTx/>
              <a:buSzPts val="5500"/>
              <a:buFontTx/>
              <a:defRPr b="1" sz="5500"/>
            </a:lvl4pPr>
            <a:lvl5pPr marL="2339840" indent="-423029">
              <a:spcBef>
                <a:spcPts val="0"/>
              </a:spcBef>
              <a:buClrTx/>
              <a:buSzPts val="5500"/>
              <a:buFontTx/>
              <a:defRPr b="1" sz="55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08" name="Google Shape;57;p12"/>
          <p:cNvSpPr txBox="1"/>
          <p:nvPr>
            <p:ph type="body" idx="2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anchor="t"/>
          <a:lstStyle/>
          <a:p>
            <a:pPr marL="228600" indent="0">
              <a:spcBef>
                <a:spcPts val="1800"/>
              </a:spcBef>
              <a:buClrTx/>
              <a:buSzTx/>
              <a:buFontTx/>
              <a:buNone/>
              <a:defRPr sz="5500"/>
            </a:pPr>
          </a:p>
        </p:txBody>
      </p:sp>
      <p:sp>
        <p:nvSpPr>
          <p:cNvPr id="109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Уровень текста 1…"/>
          <p:cNvSpPr txBox="1"/>
          <p:nvPr>
            <p:ph type="body" sz="half" idx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/>
          <a:lstStyle>
            <a:lvl1pPr marL="228600" indent="0" algn="ct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1600"/>
            </a:lvl1pPr>
            <a:lvl2pPr marL="228600" indent="457200" algn="ct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1600"/>
            </a:lvl2pPr>
            <a:lvl3pPr marL="228600" indent="914400" algn="ct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1600"/>
            </a:lvl3pPr>
            <a:lvl4pPr marL="22860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1600"/>
            </a:lvl4pPr>
            <a:lvl5pPr marL="22860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116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Уровень текста 1…"/>
          <p:cNvSpPr txBox="1"/>
          <p:nvPr>
            <p:ph type="body" idx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anchor="b"/>
          <a:lstStyle>
            <a:lvl1pPr marL="228600" indent="0" algn="ct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b="1" sz="25000"/>
            </a:lvl1pPr>
            <a:lvl2pPr marL="228600" indent="457200" algn="ct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b="1" sz="25000"/>
            </a:lvl2pPr>
            <a:lvl3pPr marL="228600" indent="914400" algn="ct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b="1" sz="25000"/>
            </a:lvl3pPr>
            <a:lvl4pPr marL="22860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b="1" sz="25000"/>
            </a:lvl4pPr>
            <a:lvl5pPr marL="22860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b="1" sz="250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5" name="Google Shape;64;p14"/>
          <p:cNvSpPr txBox="1"/>
          <p:nvPr>
            <p:ph type="body" sz="quarter" idx="2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699" tIns="45699" rIns="45699" bIns="45699" anchor="t"/>
          <a:lstStyle/>
          <a:p>
            <a:pPr marL="228600" indent="0" algn="ctr">
              <a:spcBef>
                <a:spcPts val="0"/>
              </a:spcBef>
              <a:buClrTx/>
              <a:buSzTx/>
              <a:buFontTx/>
              <a:buNone/>
              <a:defRPr b="1" sz="5500"/>
            </a:pPr>
          </a:p>
        </p:txBody>
      </p:sp>
      <p:sp>
        <p:nvSpPr>
          <p:cNvPr id="126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Уровень текста 1…"/>
          <p:cNvSpPr txBox="1"/>
          <p:nvPr>
            <p:ph type="body" sz="quarter" idx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699" tIns="45699" rIns="45699" bIns="45699" anchor="t"/>
          <a:lstStyle>
            <a:lvl1pPr marL="228600" indent="0">
              <a:spcBef>
                <a:spcPts val="0"/>
              </a:spcBef>
              <a:buClrTx/>
              <a:buSzTx/>
              <a:buFontTx/>
              <a:buNone/>
              <a:defRPr b="1" sz="3600"/>
            </a:lvl1pPr>
            <a:lvl2pPr marL="822102" indent="-276891">
              <a:spcBef>
                <a:spcPts val="0"/>
              </a:spcBef>
              <a:buClrTx/>
              <a:buSzPts val="3600"/>
              <a:buFontTx/>
              <a:defRPr b="1" sz="3600"/>
            </a:lvl2pPr>
            <a:lvl3pPr marL="1279302" indent="-276891">
              <a:spcBef>
                <a:spcPts val="0"/>
              </a:spcBef>
              <a:buClrTx/>
              <a:buSzPts val="3600"/>
              <a:buFontTx/>
              <a:defRPr b="1" sz="3600"/>
            </a:lvl3pPr>
            <a:lvl4pPr marL="1736502" indent="-276891">
              <a:spcBef>
                <a:spcPts val="0"/>
              </a:spcBef>
              <a:buClrTx/>
              <a:buSzPts val="3600"/>
              <a:buFontTx/>
              <a:defRPr b="1" sz="3600"/>
            </a:lvl4pPr>
            <a:lvl5pPr marL="2193702" indent="-276891">
              <a:spcBef>
                <a:spcPts val="0"/>
              </a:spcBef>
              <a:buClrTx/>
              <a:buSzPts val="3600"/>
              <a:buFontTx/>
              <a:defRPr b="1" sz="36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4" name="Google Shape;68;p15"/>
          <p:cNvSpPr txBox="1"/>
          <p:nvPr>
            <p:ph type="body" sz="half" idx="2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anchor="t"/>
          <a:lstStyle/>
          <a:p>
            <a:pPr marL="228600" indent="0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8500"/>
            </a:pPr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71;p16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43" name="Google Shape;72;p16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44" name="Google Shape;73;p16"/>
          <p:cNvSpPr/>
          <p:nvPr>
            <p:ph type="pic" idx="23"/>
          </p:nvPr>
        </p:nvSpPr>
        <p:spPr>
          <a:xfrm>
            <a:off x="-139700" y="495300"/>
            <a:ext cx="16611600" cy="12458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45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76;p17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53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22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Текст заголовка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заголовка</a:t>
            </a:r>
          </a:p>
        </p:txBody>
      </p:sp>
      <p:sp>
        <p:nvSpPr>
          <p:cNvPr id="31" name="Уровень текста 1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228600" indent="0" algn="ctr">
              <a:spcBef>
                <a:spcPts val="0"/>
              </a:spcBef>
              <a:buClrTx/>
              <a:buSzTx/>
              <a:buFontTx/>
              <a:buNone/>
              <a:defRPr sz="5400"/>
            </a:lvl1pPr>
            <a:lvl2pPr marL="228600" indent="457200" algn="ctr">
              <a:spcBef>
                <a:spcPts val="0"/>
              </a:spcBef>
              <a:buClrTx/>
              <a:buSzTx/>
              <a:buFontTx/>
              <a:buNone/>
              <a:defRPr sz="5400"/>
            </a:lvl2pPr>
            <a:lvl3pPr marL="228600" indent="914400" algn="ctr">
              <a:spcBef>
                <a:spcPts val="0"/>
              </a:spcBef>
              <a:buClrTx/>
              <a:buSzTx/>
              <a:buFontTx/>
              <a:buNone/>
              <a:defRPr sz="5400"/>
            </a:lvl3pPr>
            <a:lvl4pPr marL="228600" indent="1371600" algn="ctr">
              <a:spcBef>
                <a:spcPts val="0"/>
              </a:spcBef>
              <a:buClrTx/>
              <a:buSzTx/>
              <a:buFontTx/>
              <a:buNone/>
              <a:defRPr sz="5400"/>
            </a:lvl4pPr>
            <a:lvl5pPr marL="228600" indent="1828800" algn="ctr">
              <a:spcBef>
                <a:spcPts val="0"/>
              </a:spcBef>
              <a:buClrTx/>
              <a:buSzTx/>
              <a:buFontTx/>
              <a:buNone/>
              <a:defRPr sz="5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23;p5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Текст заголовка"/>
          <p:cNvSpPr txBox="1"/>
          <p:nvPr>
            <p:ph type="title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 algn="l">
              <a:lnSpc>
                <a:spcPct val="80000"/>
              </a:lnSpc>
              <a:defRPr b="1" sz="116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41" name="Уровень текста 1…"/>
          <p:cNvSpPr txBox="1"/>
          <p:nvPr>
            <p:ph type="body" sz="quarter" idx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699" tIns="45699" rIns="45699" bIns="45699" anchor="t"/>
          <a:lstStyle>
            <a:lvl1pPr marL="228600" indent="0">
              <a:spcBef>
                <a:spcPts val="0"/>
              </a:spcBef>
              <a:buClrTx/>
              <a:buSzTx/>
              <a:buFontTx/>
              <a:buNone/>
              <a:defRPr b="1" sz="3600"/>
            </a:lvl1pPr>
            <a:lvl2pPr marL="822102" indent="-276891">
              <a:spcBef>
                <a:spcPts val="0"/>
              </a:spcBef>
              <a:buClrTx/>
              <a:buSzPts val="3600"/>
              <a:buFontTx/>
              <a:defRPr b="1" sz="3600"/>
            </a:lvl2pPr>
            <a:lvl3pPr marL="1279302" indent="-276891">
              <a:spcBef>
                <a:spcPts val="0"/>
              </a:spcBef>
              <a:buClrTx/>
              <a:buSzPts val="3600"/>
              <a:buFontTx/>
              <a:defRPr b="1" sz="3600"/>
            </a:lvl3pPr>
            <a:lvl4pPr marL="1736502" indent="-276891">
              <a:spcBef>
                <a:spcPts val="0"/>
              </a:spcBef>
              <a:buClrTx/>
              <a:buSzPts val="3600"/>
              <a:buFontTx/>
              <a:defRPr b="1" sz="3600"/>
            </a:lvl4pPr>
            <a:lvl5pPr marL="2193702" indent="-276891">
              <a:spcBef>
                <a:spcPts val="0"/>
              </a:spcBef>
              <a:buClrTx/>
              <a:buSzPts val="3600"/>
              <a:buFontTx/>
              <a:defRPr b="1" sz="36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2" name="Google Shape;26;p5"/>
          <p:cNvSpPr txBox="1"/>
          <p:nvPr>
            <p:ph type="body" sz="quarter" idx="22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anchor="t"/>
          <a:lstStyle/>
          <a:p>
            <a:pPr marL="228600" indent="0">
              <a:spcBef>
                <a:spcPts val="0"/>
              </a:spcBef>
              <a:buClrTx/>
              <a:buSzTx/>
              <a:buFontTx/>
              <a:buNone/>
              <a:defRPr b="1" sz="5500"/>
            </a:pPr>
          </a:p>
        </p:txBody>
      </p:sp>
      <p:sp>
        <p:nvSpPr>
          <p:cNvPr id="43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29;p6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Текст заголовка"/>
          <p:cNvSpPr txBox="1"/>
          <p:nvPr>
            <p:ph type="title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>
            <a:lvl1pPr algn="l">
              <a:lnSpc>
                <a:spcPct val="80000"/>
              </a:lnSpc>
              <a:defRPr b="1" sz="85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52" name="Уровень текста 1…"/>
          <p:cNvSpPr txBox="1"/>
          <p:nvPr>
            <p:ph type="body" sz="quarter" idx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anchor="t"/>
          <a:lstStyle>
            <a:lvl1pPr marL="228600" indent="0">
              <a:spcBef>
                <a:spcPts val="0"/>
              </a:spcBef>
              <a:buClrTx/>
              <a:buSzTx/>
              <a:buFontTx/>
              <a:buNone/>
              <a:defRPr b="1" sz="5500"/>
            </a:lvl1pPr>
            <a:lvl2pPr marL="228600" indent="457200">
              <a:spcBef>
                <a:spcPts val="0"/>
              </a:spcBef>
              <a:buClrTx/>
              <a:buSzTx/>
              <a:buFontTx/>
              <a:buNone/>
              <a:defRPr b="1" sz="5500"/>
            </a:lvl2pPr>
            <a:lvl3pPr marL="228600" indent="914400">
              <a:spcBef>
                <a:spcPts val="0"/>
              </a:spcBef>
              <a:buClrTx/>
              <a:buSzTx/>
              <a:buFontTx/>
              <a:buNone/>
              <a:defRPr b="1" sz="5500"/>
            </a:lvl3pPr>
            <a:lvl4pPr marL="228600" indent="1371600">
              <a:spcBef>
                <a:spcPts val="0"/>
              </a:spcBef>
              <a:buClrTx/>
              <a:buSzTx/>
              <a:buFontTx/>
              <a:buNone/>
              <a:defRPr b="1" sz="5500"/>
            </a:lvl4pPr>
            <a:lvl5pPr marL="228600" indent="1828800">
              <a:spcBef>
                <a:spcPts val="0"/>
              </a:spcBef>
              <a:buClrTx/>
              <a:buSzTx/>
              <a:buFontTx/>
              <a:buNone/>
              <a:defRPr b="1" sz="55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Текст заголовка"/>
          <p:cNvSpPr txBox="1"/>
          <p:nvPr>
            <p:ph type="title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80000"/>
              </a:lnSpc>
              <a:defRPr b="1" sz="85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61" name="Уровень текста 1…"/>
          <p:cNvSpPr txBox="1"/>
          <p:nvPr>
            <p:ph type="body" sz="quarter" idx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699" tIns="45699" rIns="45699" bIns="45699" anchor="t"/>
          <a:lstStyle>
            <a:lvl1pPr marL="228600" indent="0">
              <a:spcBef>
                <a:spcPts val="0"/>
              </a:spcBef>
              <a:buClrTx/>
              <a:buSzTx/>
              <a:buFontTx/>
              <a:buNone/>
              <a:defRPr b="1" sz="5500"/>
            </a:lvl1pPr>
            <a:lvl2pPr marL="968240" indent="-423029">
              <a:spcBef>
                <a:spcPts val="0"/>
              </a:spcBef>
              <a:buClrTx/>
              <a:buSzPts val="5500"/>
              <a:buFontTx/>
              <a:defRPr b="1" sz="5500"/>
            </a:lvl2pPr>
            <a:lvl3pPr marL="1425440" indent="-423029">
              <a:spcBef>
                <a:spcPts val="0"/>
              </a:spcBef>
              <a:buClrTx/>
              <a:buSzPts val="5500"/>
              <a:buFontTx/>
              <a:defRPr b="1" sz="5500"/>
            </a:lvl3pPr>
            <a:lvl4pPr marL="1882640" indent="-423029">
              <a:spcBef>
                <a:spcPts val="0"/>
              </a:spcBef>
              <a:buClrTx/>
              <a:buSzPts val="5500"/>
              <a:buFontTx/>
              <a:defRPr b="1" sz="5500"/>
            </a:lvl4pPr>
            <a:lvl5pPr marL="2339840" indent="-423029">
              <a:spcBef>
                <a:spcPts val="0"/>
              </a:spcBef>
              <a:buClrTx/>
              <a:buSzPts val="5500"/>
              <a:buFontTx/>
              <a:defRPr b="1" sz="55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2" name="Google Shape;36;p7"/>
          <p:cNvSpPr txBox="1"/>
          <p:nvPr>
            <p:ph type="body" idx="2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anchor="t"/>
          <a:lstStyle/>
          <a:p>
            <a:pPr indent="-369188">
              <a:lnSpc>
                <a:spcPct val="90000"/>
              </a:lnSpc>
              <a:spcBef>
                <a:spcPts val="4500"/>
              </a:spcBef>
            </a:pPr>
          </a:p>
        </p:txBody>
      </p:sp>
      <p:sp>
        <p:nvSpPr>
          <p:cNvPr id="63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Уровень текста 1…"/>
          <p:cNvSpPr txBox="1"/>
          <p:nvPr>
            <p:ph type="body" idx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anchor="t"/>
          <a:lstStyle>
            <a:lvl1pPr indent="-369188">
              <a:lnSpc>
                <a:spcPct val="90000"/>
              </a:lnSpc>
              <a:spcBef>
                <a:spcPts val="4500"/>
              </a:spcBef>
            </a:lvl1pPr>
            <a:lvl2pPr indent="-369188">
              <a:lnSpc>
                <a:spcPct val="90000"/>
              </a:lnSpc>
              <a:spcBef>
                <a:spcPts val="4500"/>
              </a:spcBef>
            </a:lvl2pPr>
            <a:lvl3pPr indent="-369188">
              <a:lnSpc>
                <a:spcPct val="90000"/>
              </a:lnSpc>
              <a:spcBef>
                <a:spcPts val="4500"/>
              </a:spcBef>
            </a:lvl3pPr>
            <a:lvl4pPr indent="-369188">
              <a:lnSpc>
                <a:spcPct val="90000"/>
              </a:lnSpc>
              <a:spcBef>
                <a:spcPts val="4500"/>
              </a:spcBef>
            </a:lvl4pPr>
            <a:lvl5pPr indent="-369189">
              <a:lnSpc>
                <a:spcPct val="90000"/>
              </a:lnSpc>
              <a:spcBef>
                <a:spcPts val="4500"/>
              </a:spcBef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1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Уровень текста 1…"/>
          <p:cNvSpPr txBox="1"/>
          <p:nvPr>
            <p:ph type="body" sz="quarter" idx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699" tIns="45699" rIns="45699" bIns="45699" anchor="t"/>
          <a:lstStyle>
            <a:lvl1pPr marL="228600" indent="0">
              <a:spcBef>
                <a:spcPts val="0"/>
              </a:spcBef>
              <a:buClrTx/>
              <a:buSzTx/>
              <a:buFontTx/>
              <a:buNone/>
              <a:defRPr b="1" sz="5500"/>
            </a:lvl1pPr>
            <a:lvl2pPr marL="968240" indent="-423029">
              <a:spcBef>
                <a:spcPts val="0"/>
              </a:spcBef>
              <a:buClrTx/>
              <a:buSzPts val="5500"/>
              <a:buFontTx/>
              <a:defRPr b="1" sz="5500"/>
            </a:lvl2pPr>
            <a:lvl3pPr marL="1425440" indent="-423029">
              <a:spcBef>
                <a:spcPts val="0"/>
              </a:spcBef>
              <a:buClrTx/>
              <a:buSzPts val="5500"/>
              <a:buFontTx/>
              <a:defRPr b="1" sz="5500"/>
            </a:lvl3pPr>
            <a:lvl4pPr marL="1882640" indent="-423029">
              <a:spcBef>
                <a:spcPts val="0"/>
              </a:spcBef>
              <a:buClrTx/>
              <a:buSzPts val="5500"/>
              <a:buFontTx/>
              <a:defRPr b="1" sz="5500"/>
            </a:lvl4pPr>
            <a:lvl5pPr marL="2339840" indent="-423029">
              <a:spcBef>
                <a:spcPts val="0"/>
              </a:spcBef>
              <a:buClrTx/>
              <a:buSzPts val="5500"/>
              <a:buFontTx/>
              <a:defRPr b="1" sz="55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9" name="Google Shape;43;p9"/>
          <p:cNvSpPr txBox="1"/>
          <p:nvPr>
            <p:ph type="body" sz="half" idx="2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anchor="t"/>
          <a:lstStyle/>
          <a:p>
            <a:pPr indent="-369188">
              <a:lnSpc>
                <a:spcPct val="90000"/>
              </a:lnSpc>
              <a:spcBef>
                <a:spcPts val="4500"/>
              </a:spcBef>
            </a:pPr>
          </a:p>
        </p:txBody>
      </p:sp>
      <p:sp>
        <p:nvSpPr>
          <p:cNvPr id="80" name="Google Shape;44;p9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1" name="Текст заголовка"/>
          <p:cNvSpPr txBox="1"/>
          <p:nvPr>
            <p:ph type="title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80000"/>
              </a:lnSpc>
              <a:defRPr b="1" sz="85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82" name="Номер слайда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Текст заголовка"/>
          <p:cNvSpPr txBox="1"/>
          <p:nvPr>
            <p:ph type="title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z="116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90" name="Номер слайда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 anchor="b"/>
          <a:lstStyle>
            <a:lvl1pPr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1689100" y="355600"/>
            <a:ext cx="21005799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1689100" y="3149600"/>
            <a:ext cx="21005799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defRPr sz="24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titleStyle>
    <p:bodyStyle>
      <a:lvl1pPr marL="457200" marR="0" indent="-371475" algn="l" defTabSz="9144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000000"/>
        </a:buClr>
        <a:buSzPts val="4800"/>
        <a:buFont typeface="Helvetica Neue"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914400" marR="0" indent="-371475" algn="l" defTabSz="9144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000000"/>
        </a:buClr>
        <a:buSzPts val="4800"/>
        <a:buFont typeface="Helvetica Neue"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71600" marR="0" indent="-371475" algn="l" defTabSz="9144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000000"/>
        </a:buClr>
        <a:buSzPts val="4800"/>
        <a:buFont typeface="Helvetica Neue"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828800" marR="0" indent="-371475" algn="l" defTabSz="9144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000000"/>
        </a:buClr>
        <a:buSzPts val="4800"/>
        <a:buFont typeface="Helvetica Neue"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86000" marR="0" indent="-371475" algn="l" defTabSz="9144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000000"/>
        </a:buClr>
        <a:buSzPts val="4800"/>
        <a:buFont typeface="Helvetica Neue"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743200" marR="0" indent="-369189" algn="l" defTabSz="9144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000000"/>
        </a:buClr>
        <a:buSzPts val="4800"/>
        <a:buFont typeface="Helvetica Neue"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00400" marR="0" indent="-369189" algn="l" defTabSz="9144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000000"/>
        </a:buClr>
        <a:buSzPts val="4800"/>
        <a:buFont typeface="Helvetica Neue"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657600" marR="0" indent="-369189" algn="l" defTabSz="9144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000000"/>
        </a:buClr>
        <a:buSzPts val="4800"/>
        <a:buFont typeface="Helvetica Neue"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14800" marR="0" indent="-369189" algn="l" defTabSz="9144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000000"/>
        </a:buClr>
        <a:buSzPts val="4800"/>
        <a:buFont typeface="Helvetica Neue"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фон для трансляции 2.png" descr="фон для трансляции 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3355" y="-1442557"/>
            <a:ext cx="24851145" cy="165757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Корзина с гаджетами.png" descr="Корзина с гаджетами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51025" y="-8107884"/>
            <a:ext cx="9556283" cy="955628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3" name="Группа"/>
          <p:cNvGrpSpPr/>
          <p:nvPr/>
        </p:nvGrpSpPr>
        <p:grpSpPr>
          <a:xfrm>
            <a:off x="5674636" y="-1513876"/>
            <a:ext cx="18372637" cy="18372636"/>
            <a:chOff x="0" y="0"/>
            <a:chExt cx="18372635" cy="18372635"/>
          </a:xfrm>
        </p:grpSpPr>
        <p:pic>
          <p:nvPicPr>
            <p:cNvPr id="171" name="Computer.png" descr="Computer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8372636" cy="183726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2" name="hands.png" descr="hands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124130" y="5951212"/>
              <a:ext cx="10301296" cy="103012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74" name="Изображение" descr="Изображение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872868" y="1284993"/>
            <a:ext cx="4044367" cy="6776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Изображение" descr="Изображение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747200" y="926125"/>
            <a:ext cx="2358785" cy="13953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часы.png" descr="часы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3112976" y="3194503"/>
            <a:ext cx="1778409" cy="1778410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Сквиркл"/>
          <p:cNvSpPr/>
          <p:nvPr/>
        </p:nvSpPr>
        <p:spPr>
          <a:xfrm>
            <a:off x="6500453" y="3649352"/>
            <a:ext cx="11349919" cy="6123770"/>
          </a:xfrm>
          <a:prstGeom prst="roundRect">
            <a:avLst>
              <a:gd name="adj" fmla="val 3111"/>
            </a:avLst>
          </a:prstGeom>
          <a:solidFill>
            <a:srgbClr val="212526"/>
          </a:solidFill>
          <a:ln w="12700">
            <a:miter lim="400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78" name="Google Shape;86;p19"/>
          <p:cNvSpPr txBox="1"/>
          <p:nvPr/>
        </p:nvSpPr>
        <p:spPr>
          <a:xfrm>
            <a:off x="6415048" y="4051568"/>
            <a:ext cx="11553905" cy="3986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90000"/>
              </a:lnSpc>
              <a:defRPr b="1" sz="12500">
                <a:solidFill>
                  <a:srgbClr val="FFFFFF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pPr/>
            <a:r>
              <a:t>НАЗВАНИЕ ПРОЕКТА</a:t>
            </a:r>
          </a:p>
        </p:txBody>
      </p:sp>
      <p:sp>
        <p:nvSpPr>
          <p:cNvPr id="179" name="Google Shape;85;p19"/>
          <p:cNvSpPr txBox="1"/>
          <p:nvPr/>
        </p:nvSpPr>
        <p:spPr>
          <a:xfrm>
            <a:off x="99449" y="8001710"/>
            <a:ext cx="24185102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5000">
                <a:solidFill>
                  <a:srgbClr val="FFFFFF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pPr/>
            <a:r>
              <a:t>КОМАНДА ПРОЕКТА</a:t>
            </a:r>
          </a:p>
        </p:txBody>
      </p:sp>
      <p:pic>
        <p:nvPicPr>
          <p:cNvPr id="180" name="pixel gadjets.png" descr="pixel gadjets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778884" y="3680769"/>
            <a:ext cx="10684043" cy="95562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B72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5996" y="-93182"/>
            <a:ext cx="24715992" cy="13902364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Google Shape;92;p20"/>
          <p:cNvSpPr txBox="1"/>
          <p:nvPr/>
        </p:nvSpPr>
        <p:spPr>
          <a:xfrm>
            <a:off x="5366117" y="2668359"/>
            <a:ext cx="13651766" cy="3782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defRPr b="1" sz="12500">
                <a:solidFill>
                  <a:srgbClr val="FFFFFF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pPr/>
            <a:r>
              <a:t>АКТУАЛЬНОСТЬ ПРОБЛЕМЫ</a:t>
            </a:r>
          </a:p>
        </p:txBody>
      </p:sp>
      <p:sp>
        <p:nvSpPr>
          <p:cNvPr id="184" name="Google Shape;93;p20"/>
          <p:cNvSpPr txBox="1"/>
          <p:nvPr/>
        </p:nvSpPr>
        <p:spPr>
          <a:xfrm>
            <a:off x="-2" y="7788590"/>
            <a:ext cx="24384004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5000">
                <a:solidFill>
                  <a:srgbClr val="FFFFFF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pPr/>
            <a:r>
              <a:t>(контекст, описание в одном предложении, статистика)  </a:t>
            </a:r>
          </a:p>
        </p:txBody>
      </p:sp>
      <p:pic>
        <p:nvPicPr>
          <p:cNvPr id="185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12608" y="926125"/>
            <a:ext cx="2358784" cy="13953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B72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5996" y="-93182"/>
            <a:ext cx="24715992" cy="13902364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Google Shape;92;p20"/>
          <p:cNvSpPr txBox="1"/>
          <p:nvPr/>
        </p:nvSpPr>
        <p:spPr>
          <a:xfrm>
            <a:off x="5366117" y="2910554"/>
            <a:ext cx="13651766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defRPr b="1" sz="12500">
                <a:solidFill>
                  <a:srgbClr val="FFFFFF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pPr/>
            <a:r>
              <a:t>СТАТИСТИКА</a:t>
            </a:r>
          </a:p>
        </p:txBody>
      </p:sp>
      <p:sp>
        <p:nvSpPr>
          <p:cNvPr id="189" name="Google Shape;93;p20"/>
          <p:cNvSpPr txBox="1"/>
          <p:nvPr/>
        </p:nvSpPr>
        <p:spPr>
          <a:xfrm>
            <a:off x="-2" y="7788590"/>
            <a:ext cx="24384004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5000">
                <a:solidFill>
                  <a:srgbClr val="FFFFFF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pPr/>
            <a:r>
              <a:t>(контекст, описание в одном предложении, статистика)  </a:t>
            </a:r>
          </a:p>
        </p:txBody>
      </p:sp>
      <p:pic>
        <p:nvPicPr>
          <p:cNvPr id="190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12608" y="926125"/>
            <a:ext cx="2358785" cy="13953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B72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5996" y="-93182"/>
            <a:ext cx="24715992" cy="13902364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Google Shape;92;p20"/>
          <p:cNvSpPr txBox="1"/>
          <p:nvPr/>
        </p:nvSpPr>
        <p:spPr>
          <a:xfrm>
            <a:off x="5366117" y="2783554"/>
            <a:ext cx="13651766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defRPr b="1" sz="12500">
                <a:solidFill>
                  <a:srgbClr val="FFFFFF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pPr/>
            <a:r>
              <a:t>РЕШЕНИЕ</a:t>
            </a:r>
          </a:p>
        </p:txBody>
      </p:sp>
      <p:sp>
        <p:nvSpPr>
          <p:cNvPr id="194" name="Google Shape;100;p21"/>
          <p:cNvSpPr txBox="1"/>
          <p:nvPr/>
        </p:nvSpPr>
        <p:spPr>
          <a:xfrm>
            <a:off x="-1" y="7317044"/>
            <a:ext cx="24384004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5000">
                <a:solidFill>
                  <a:srgbClr val="FFFFFF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pPr/>
            <a:r>
              <a:t>решение (алгоритм/описание) </a:t>
            </a:r>
          </a:p>
        </p:txBody>
      </p:sp>
      <p:pic>
        <p:nvPicPr>
          <p:cNvPr id="195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12608" y="926125"/>
            <a:ext cx="2358785" cy="13953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B72A3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5996" y="-93182"/>
            <a:ext cx="24715992" cy="13902364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Google Shape;92;p20"/>
          <p:cNvSpPr txBox="1"/>
          <p:nvPr/>
        </p:nvSpPr>
        <p:spPr>
          <a:xfrm>
            <a:off x="4864751" y="2781215"/>
            <a:ext cx="14654498" cy="3782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defRPr b="1" sz="12500">
                <a:solidFill>
                  <a:srgbClr val="FFFFFF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pPr/>
            <a:r>
              <a:t>ЭКОНОМИЧЕСКОЕ ОБОСНОВАНИЕ</a:t>
            </a:r>
          </a:p>
        </p:txBody>
      </p:sp>
      <p:sp>
        <p:nvSpPr>
          <p:cNvPr id="199" name="Google Shape;107;p22"/>
          <p:cNvSpPr txBox="1"/>
          <p:nvPr/>
        </p:nvSpPr>
        <p:spPr>
          <a:xfrm>
            <a:off x="-1" y="8174183"/>
            <a:ext cx="24384004" cy="172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defRPr sz="5000">
                <a:solidFill>
                  <a:srgbClr val="FFFFFF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pPr/>
            <a:r>
              <a:t>(на чем доходы или экономия/на что расходы) </a:t>
            </a:r>
          </a:p>
        </p:txBody>
      </p:sp>
      <p:pic>
        <p:nvPicPr>
          <p:cNvPr id="200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12608" y="926125"/>
            <a:ext cx="2358785" cy="13953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5996" y="-93182"/>
            <a:ext cx="24715992" cy="13902364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Сквиркл"/>
          <p:cNvSpPr/>
          <p:nvPr/>
        </p:nvSpPr>
        <p:spPr>
          <a:xfrm>
            <a:off x="3032231" y="1455611"/>
            <a:ext cx="18319538" cy="10804778"/>
          </a:xfrm>
          <a:prstGeom prst="roundRect">
            <a:avLst>
              <a:gd name="adj" fmla="val 5033"/>
            </a:avLst>
          </a:prstGeom>
          <a:solidFill>
            <a:srgbClr val="76BC21"/>
          </a:solidFill>
          <a:ln w="12700">
            <a:miter lim="400000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204" name="Google Shape;112;p23"/>
          <p:cNvSpPr txBox="1"/>
          <p:nvPr/>
        </p:nvSpPr>
        <p:spPr>
          <a:xfrm>
            <a:off x="-1" y="5784850"/>
            <a:ext cx="24384004" cy="214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defRPr b="1" sz="12500">
                <a:solidFill>
                  <a:srgbClr val="000000"/>
                </a:solidFill>
                <a:latin typeface="Futura PT Book"/>
                <a:ea typeface="Futura PT Book"/>
                <a:cs typeface="Futura PT Book"/>
                <a:sym typeface="Futura PT Book"/>
              </a:defRPr>
            </a:lvl1pPr>
          </a:lstStyle>
          <a:p>
            <a:pPr/>
            <a:r>
              <a:t>прототип (видео)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